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3" r:id="rId3"/>
    <p:sldId id="257" r:id="rId4"/>
    <p:sldId id="272" r:id="rId5"/>
    <p:sldId id="271" r:id="rId6"/>
    <p:sldId id="270" r:id="rId7"/>
    <p:sldId id="269" r:id="rId8"/>
    <p:sldId id="268" r:id="rId9"/>
    <p:sldId id="267" r:id="rId10"/>
    <p:sldId id="266" r:id="rId11"/>
    <p:sldId id="276" r:id="rId12"/>
    <p:sldId id="265" r:id="rId13"/>
    <p:sldId id="264" r:id="rId14"/>
    <p:sldId id="263" r:id="rId15"/>
    <p:sldId id="262" r:id="rId16"/>
    <p:sldId id="279" r:id="rId17"/>
    <p:sldId id="278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EAF463A-BC7C-46EE-9F1E-7F377CCA4891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blinds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2286000"/>
            <a:ext cx="7772400" cy="1470025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Работа с иллюстративным материалом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90800" y="304800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Подготовка к ВПР по истории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6 класс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0722" name="Picture 2" descr="https://educat.samregion.ru/upload/resize_cache/iblock/d34/150_120_2/d34453ec2d3b382b818d03d65ee9ac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1866900" cy="1493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792162"/>
          </a:xfrm>
        </p:spPr>
        <p:txBody>
          <a:bodyPr/>
          <a:lstStyle/>
          <a:p>
            <a:pPr algn="r"/>
            <a:r>
              <a:rPr lang="ru-RU" sz="3200" b="1" dirty="0" smtClean="0"/>
              <a:t>               </a:t>
            </a:r>
            <a:br>
              <a:rPr lang="ru-RU" sz="3200" b="1" dirty="0" smtClean="0"/>
            </a:br>
            <a:r>
              <a:rPr lang="ru-RU" sz="3200" b="1" dirty="0" smtClean="0"/>
              <a:t>Памятники </a:t>
            </a:r>
            <a:r>
              <a:rPr lang="ru-RU" sz="3200" b="1" dirty="0" smtClean="0"/>
              <a:t>культуры </a:t>
            </a:r>
            <a:r>
              <a:rPr lang="ru-RU" sz="3200" b="1" dirty="0" smtClean="0"/>
              <a:t>России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58200" cy="48768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229100"/>
                <a:gridCol w="4229100"/>
              </a:tblGrid>
              <a:tr h="762000"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Памятник культуры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Когда создан. Правитель, в годы правления которого создан памятник. Где находится.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4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Софийский собор.</a:t>
                      </a:r>
                    </a:p>
                    <a:p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Ярослав Мудрый.</a:t>
                      </a:r>
                    </a:p>
                    <a:p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1045 - 1050 годы.</a:t>
                      </a:r>
                    </a:p>
                    <a:p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Великий Новгород.</a:t>
                      </a:r>
                    </a:p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194" name="Picture 2" descr="https://xn--j1ahfl.xn--p1ai/data/images/u171777/t1519521357a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0"/>
            <a:ext cx="4000500" cy="2667000"/>
          </a:xfrm>
          <a:prstGeom prst="rect">
            <a:avLst/>
          </a:prstGeom>
          <a:noFill/>
        </p:spPr>
      </p:pic>
      <p:pic>
        <p:nvPicPr>
          <p:cNvPr id="5" name="Picture 2" descr="https://educat.samregion.ru/upload/resize_cache/iblock/d34/150_120_2/d34453ec2d3b382b818d03d65ee9ac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"/>
            <a:ext cx="1866900" cy="1493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792162"/>
          </a:xfrm>
        </p:spPr>
        <p:txBody>
          <a:bodyPr/>
          <a:lstStyle/>
          <a:p>
            <a:pPr algn="r"/>
            <a:r>
              <a:rPr lang="ru-RU" sz="3200" b="1" dirty="0" smtClean="0"/>
              <a:t>               </a:t>
            </a:r>
            <a:br>
              <a:rPr lang="ru-RU" sz="3200" b="1" dirty="0" smtClean="0"/>
            </a:br>
            <a:r>
              <a:rPr lang="ru-RU" sz="3200" b="1" dirty="0" smtClean="0"/>
              <a:t>Памятники </a:t>
            </a:r>
            <a:r>
              <a:rPr lang="ru-RU" sz="3200" b="1" dirty="0" smtClean="0"/>
              <a:t>культуры </a:t>
            </a:r>
            <a:r>
              <a:rPr lang="ru-RU" sz="3200" b="1" dirty="0" smtClean="0"/>
              <a:t>России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58200" cy="48006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229100"/>
                <a:gridCol w="4229100"/>
              </a:tblGrid>
              <a:tr h="762000"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Памятник культуры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Когда создан. Правитель, в годы правления которого создан памятник. Где находится.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62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Киево</a:t>
                      </a:r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 Печерская лавра.</a:t>
                      </a:r>
                    </a:p>
                    <a:p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Основана при Ярославе Мудром.</a:t>
                      </a:r>
                    </a:p>
                    <a:p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Основатель - Антоний Печерский.</a:t>
                      </a:r>
                    </a:p>
                    <a:p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1051 год.</a:t>
                      </a:r>
                    </a:p>
                    <a:p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Киев.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4820" name="Picture 4" descr="http://m.mignews.com.ua/modules/news/images/articles/changing/18515554-yunesko-popytaetsya-razobratsya-s-nez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971800"/>
            <a:ext cx="4038600" cy="2692401"/>
          </a:xfrm>
          <a:prstGeom prst="rect">
            <a:avLst/>
          </a:prstGeom>
          <a:noFill/>
        </p:spPr>
      </p:pic>
      <p:pic>
        <p:nvPicPr>
          <p:cNvPr id="6" name="Picture 2" descr="https://educat.samregion.ru/upload/resize_cache/iblock/d34/150_120_2/d34453ec2d3b382b818d03d65ee9ac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"/>
            <a:ext cx="1866900" cy="1493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792162"/>
          </a:xfrm>
        </p:spPr>
        <p:txBody>
          <a:bodyPr/>
          <a:lstStyle/>
          <a:p>
            <a:pPr algn="r"/>
            <a:r>
              <a:rPr lang="ru-RU" sz="3200" b="1" dirty="0" smtClean="0"/>
              <a:t>               </a:t>
            </a:r>
            <a:br>
              <a:rPr lang="ru-RU" sz="3200" b="1" dirty="0" smtClean="0"/>
            </a:br>
            <a:r>
              <a:rPr lang="ru-RU" sz="3200" b="1" dirty="0" smtClean="0"/>
              <a:t>Памятники </a:t>
            </a:r>
            <a:r>
              <a:rPr lang="ru-RU" sz="3200" b="1" dirty="0" smtClean="0"/>
              <a:t>культуры </a:t>
            </a:r>
            <a:r>
              <a:rPr lang="ru-RU" sz="3200" b="1" dirty="0" smtClean="0"/>
              <a:t>России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58200" cy="48768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229100"/>
                <a:gridCol w="4229100"/>
              </a:tblGrid>
              <a:tr h="762000"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Памятник культуры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Когда создан. Правитель, в годы правления которого создан памятник. Где находится.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4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Софийский собор.</a:t>
                      </a:r>
                    </a:p>
                    <a:p>
                      <a:r>
                        <a:rPr lang="ru-RU" sz="2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Ярослав Мудрый.</a:t>
                      </a:r>
                    </a:p>
                    <a:p>
                      <a:r>
                        <a:rPr lang="ru-RU" sz="2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1011 - 1037 годы.</a:t>
                      </a:r>
                    </a:p>
                    <a:p>
                      <a:r>
                        <a:rPr lang="ru-RU" sz="2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Киев.</a:t>
                      </a:r>
                    </a:p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218" name="Picture 2" descr="https://xn--j1ahfl.xn--p1ai/data/images/u171777/t1519521357a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0"/>
            <a:ext cx="3922776" cy="2971800"/>
          </a:xfrm>
          <a:prstGeom prst="rect">
            <a:avLst/>
          </a:prstGeom>
          <a:noFill/>
        </p:spPr>
      </p:pic>
      <p:pic>
        <p:nvPicPr>
          <p:cNvPr id="5" name="Picture 2" descr="https://educat.samregion.ru/upload/resize_cache/iblock/d34/150_120_2/d34453ec2d3b382b818d03d65ee9ac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"/>
            <a:ext cx="1866900" cy="1493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792162"/>
          </a:xfrm>
        </p:spPr>
        <p:txBody>
          <a:bodyPr/>
          <a:lstStyle/>
          <a:p>
            <a:pPr algn="r"/>
            <a:r>
              <a:rPr lang="ru-RU" sz="3200" b="1" dirty="0" smtClean="0"/>
              <a:t>               </a:t>
            </a:r>
            <a:br>
              <a:rPr lang="ru-RU" sz="3200" b="1" dirty="0" smtClean="0"/>
            </a:br>
            <a:r>
              <a:rPr lang="ru-RU" sz="3200" b="1" dirty="0" smtClean="0"/>
              <a:t>Памятники </a:t>
            </a:r>
            <a:r>
              <a:rPr lang="ru-RU" sz="3200" b="1" dirty="0" smtClean="0"/>
              <a:t>культуры </a:t>
            </a:r>
            <a:r>
              <a:rPr lang="ru-RU" sz="3200" b="1" dirty="0" smtClean="0"/>
              <a:t>России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58200" cy="49530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229100"/>
                <a:gridCol w="4229100"/>
              </a:tblGrid>
              <a:tr h="762000"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Памятник культуры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Когда создан. Правитель, в годы правления которого создан памятник. Где находится.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86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Георгиевский собор Юрьева монастыря.</a:t>
                      </a:r>
                    </a:p>
                    <a:p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Мстислав Первый Владимирович.</a:t>
                      </a:r>
                    </a:p>
                    <a:p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1119 - 1130.</a:t>
                      </a:r>
                    </a:p>
                    <a:p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Великий Новгород.</a:t>
                      </a:r>
                    </a:p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42" name="Picture 2" descr="https://xn--j1ahfl.xn--p1ai/data/images/u171777/t1519521357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590800"/>
            <a:ext cx="3031981" cy="4038600"/>
          </a:xfrm>
          <a:prstGeom prst="rect">
            <a:avLst/>
          </a:prstGeom>
          <a:noFill/>
        </p:spPr>
      </p:pic>
      <p:pic>
        <p:nvPicPr>
          <p:cNvPr id="5" name="Picture 2" descr="https://educat.samregion.ru/upload/resize_cache/iblock/d34/150_120_2/d34453ec2d3b382b818d03d65ee9ac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"/>
            <a:ext cx="1866900" cy="1493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792162"/>
          </a:xfrm>
        </p:spPr>
        <p:txBody>
          <a:bodyPr/>
          <a:lstStyle/>
          <a:p>
            <a:pPr algn="r"/>
            <a:r>
              <a:rPr lang="ru-RU" sz="3200" b="1" dirty="0" smtClean="0"/>
              <a:t>               </a:t>
            </a:r>
            <a:br>
              <a:rPr lang="ru-RU" sz="3200" b="1" dirty="0" smtClean="0"/>
            </a:br>
            <a:r>
              <a:rPr lang="ru-RU" sz="3200" b="1" dirty="0" smtClean="0"/>
              <a:t>Памятники </a:t>
            </a:r>
            <a:r>
              <a:rPr lang="ru-RU" sz="3200" b="1" dirty="0" smtClean="0"/>
              <a:t>культуры </a:t>
            </a:r>
            <a:r>
              <a:rPr lang="ru-RU" sz="3200" b="1" dirty="0" smtClean="0"/>
              <a:t>России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58200" cy="4300126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229100"/>
                <a:gridCol w="4229100"/>
              </a:tblGrid>
              <a:tr h="762000"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Памятник культуры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Когда создан. Правитель, в годы правления которого создан памятник. Где находится.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572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Троице-Сергеева</a:t>
                      </a:r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лавра.</a:t>
                      </a:r>
                    </a:p>
                    <a:p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Основатель - Сергий Радонежский.</a:t>
                      </a:r>
                    </a:p>
                    <a:p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Дата основания - 1337 год.</a:t>
                      </a:r>
                    </a:p>
                    <a:p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Город Сергиев Посад.</a:t>
                      </a:r>
                    </a:p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266" name="Picture 2" descr="https://xn--j1ahfl.xn--p1ai/data/images/u171777/t1519521357az.png"/>
          <p:cNvPicPr>
            <a:picLocks noChangeAspect="1" noChangeArrowheads="1"/>
          </p:cNvPicPr>
          <p:nvPr/>
        </p:nvPicPr>
        <p:blipFill>
          <a:blip r:embed="rId2" cstate="print"/>
          <a:srcRect l="5263" b="-251"/>
          <a:stretch>
            <a:fillRect/>
          </a:stretch>
        </p:blipFill>
        <p:spPr bwMode="auto">
          <a:xfrm>
            <a:off x="457200" y="2819400"/>
            <a:ext cx="4114800" cy="2743200"/>
          </a:xfrm>
          <a:prstGeom prst="rect">
            <a:avLst/>
          </a:prstGeom>
          <a:noFill/>
        </p:spPr>
      </p:pic>
      <p:pic>
        <p:nvPicPr>
          <p:cNvPr id="5" name="Picture 2" descr="https://educat.samregion.ru/upload/resize_cache/iblock/d34/150_120_2/d34453ec2d3b382b818d03d65ee9ac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"/>
            <a:ext cx="1866900" cy="1493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792162"/>
          </a:xfrm>
        </p:spPr>
        <p:txBody>
          <a:bodyPr/>
          <a:lstStyle/>
          <a:p>
            <a:pPr algn="r"/>
            <a:r>
              <a:rPr lang="ru-RU" sz="3200" b="1" dirty="0" smtClean="0"/>
              <a:t>               </a:t>
            </a:r>
            <a:br>
              <a:rPr lang="ru-RU" sz="3200" b="1" dirty="0" smtClean="0"/>
            </a:br>
            <a:r>
              <a:rPr lang="ru-RU" sz="3200" b="1" dirty="0" smtClean="0"/>
              <a:t>Памятники </a:t>
            </a:r>
            <a:r>
              <a:rPr lang="ru-RU" sz="3200" b="1" dirty="0" smtClean="0"/>
              <a:t>культуры </a:t>
            </a:r>
            <a:r>
              <a:rPr lang="ru-RU" sz="3200" b="1" dirty="0" smtClean="0"/>
              <a:t>России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58200" cy="50292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229100"/>
                <a:gridCol w="4229100"/>
              </a:tblGrid>
              <a:tr h="762000"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Памятник культуры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Когда создан. Правитель, в годы правления которого создан памятник. Где находится.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Успенский собор Московского Кремля.</a:t>
                      </a:r>
                    </a:p>
                    <a:p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Иван Третий.</a:t>
                      </a:r>
                    </a:p>
                    <a:p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1475 - 1479 годы.</a:t>
                      </a:r>
                    </a:p>
                    <a:p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Архитектор - Аристотель Фиораванти.</a:t>
                      </a:r>
                    </a:p>
                    <a:p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росписи принимал участие иконописец Дионисий.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290" name="Picture 2" descr="https://xn--j1ahfl.xn--p1ai/data/images/u171777/t1519521357b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514600"/>
            <a:ext cx="4224560" cy="4076700"/>
          </a:xfrm>
          <a:prstGeom prst="rect">
            <a:avLst/>
          </a:prstGeom>
          <a:noFill/>
        </p:spPr>
      </p:pic>
      <p:pic>
        <p:nvPicPr>
          <p:cNvPr id="5" name="Picture 2" descr="https://educat.samregion.ru/upload/resize_cache/iblock/d34/150_120_2/d34453ec2d3b382b818d03d65ee9ac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"/>
            <a:ext cx="1866900" cy="1493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792162"/>
          </a:xfrm>
        </p:spPr>
        <p:txBody>
          <a:bodyPr/>
          <a:lstStyle/>
          <a:p>
            <a:pPr algn="r"/>
            <a:r>
              <a:rPr lang="ru-RU" sz="3200" b="1" dirty="0" smtClean="0"/>
              <a:t>               </a:t>
            </a:r>
            <a:br>
              <a:rPr lang="ru-RU" sz="3200" b="1" dirty="0" smtClean="0"/>
            </a:br>
            <a:r>
              <a:rPr lang="ru-RU" sz="3200" b="1" dirty="0" smtClean="0"/>
              <a:t>Памятники </a:t>
            </a:r>
            <a:r>
              <a:rPr lang="ru-RU" sz="3200" b="1" dirty="0" smtClean="0"/>
              <a:t>культуры </a:t>
            </a:r>
            <a:r>
              <a:rPr lang="ru-RU" sz="3200" b="1" dirty="0" smtClean="0"/>
              <a:t>России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58200" cy="49530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229100"/>
                <a:gridCol w="4229100"/>
              </a:tblGrid>
              <a:tr h="762000"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Памятник культуры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Когда создан. Правитель, в годы правления которого создан памятник. Где находится.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86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Архангельский собор в Московском Кремле.</a:t>
                      </a:r>
                    </a:p>
                    <a:p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Василий Третий.</a:t>
                      </a:r>
                    </a:p>
                    <a:p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1505-1508 годы.</a:t>
                      </a:r>
                    </a:p>
                    <a:p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Архитектор - </a:t>
                      </a:r>
                      <a:r>
                        <a:rPr lang="ru-RU" sz="24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Алевиз</a:t>
                      </a:r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Новый.</a:t>
                      </a:r>
                    </a:p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1746" name="Picture 2" descr="https://xn--j1ahfl.xn--p1ai/data/images/u171777/t1519521357b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90800"/>
            <a:ext cx="4191000" cy="3962400"/>
          </a:xfrm>
          <a:prstGeom prst="rect">
            <a:avLst/>
          </a:prstGeom>
          <a:noFill/>
        </p:spPr>
      </p:pic>
      <p:pic>
        <p:nvPicPr>
          <p:cNvPr id="5" name="Picture 2" descr="https://educat.samregion.ru/upload/resize_cache/iblock/d34/150_120_2/d34453ec2d3b382b818d03d65ee9ac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"/>
            <a:ext cx="1866900" cy="1493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792162"/>
          </a:xfrm>
        </p:spPr>
        <p:txBody>
          <a:bodyPr/>
          <a:lstStyle/>
          <a:p>
            <a:pPr algn="r"/>
            <a:r>
              <a:rPr lang="ru-RU" sz="3200" b="1" dirty="0" smtClean="0"/>
              <a:t>               </a:t>
            </a:r>
            <a:br>
              <a:rPr lang="ru-RU" sz="3200" b="1" dirty="0" smtClean="0"/>
            </a:br>
            <a:r>
              <a:rPr lang="ru-RU" sz="3200" b="1" dirty="0" smtClean="0"/>
              <a:t>Памятники </a:t>
            </a:r>
            <a:r>
              <a:rPr lang="ru-RU" sz="3200" b="1" dirty="0" smtClean="0"/>
              <a:t>культуры </a:t>
            </a:r>
            <a:r>
              <a:rPr lang="ru-RU" sz="3200" b="1" dirty="0" smtClean="0"/>
              <a:t>России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58200" cy="48768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229100"/>
                <a:gridCol w="4229100"/>
              </a:tblGrid>
              <a:tr h="762000"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Памятник культуры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Когда создан. Правитель, в годы правления которого создан памятник. Где находится.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4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Грановитая палата в Московском Кремле.</a:t>
                      </a:r>
                    </a:p>
                    <a:p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 указу Ивана Третьего.</a:t>
                      </a:r>
                    </a:p>
                    <a:p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1487 -1491 годы.</a:t>
                      </a:r>
                    </a:p>
                    <a:p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Архитекторы - Марко </a:t>
                      </a:r>
                      <a:r>
                        <a:rPr lang="ru-RU" sz="24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Руффо</a:t>
                      </a:r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4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Пьетро</a:t>
                      </a:r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Солари</a:t>
                      </a:r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2770" name="Picture 2" descr="https://xn--j1ahfl.xn--p1ai/data/images/u171777/t1519521357b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971800"/>
            <a:ext cx="3924884" cy="2743200"/>
          </a:xfrm>
          <a:prstGeom prst="rect">
            <a:avLst/>
          </a:prstGeom>
          <a:noFill/>
        </p:spPr>
      </p:pic>
      <p:pic>
        <p:nvPicPr>
          <p:cNvPr id="5" name="Picture 2" descr="https://educat.samregion.ru/upload/resize_cache/iblock/d34/150_120_2/d34453ec2d3b382b818d03d65ee9ac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"/>
            <a:ext cx="1866900" cy="1493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792162"/>
          </a:xfrm>
        </p:spPr>
        <p:txBody>
          <a:bodyPr/>
          <a:lstStyle/>
          <a:p>
            <a:pPr algn="r"/>
            <a:r>
              <a:rPr lang="ru-RU" sz="3200" b="1" dirty="0" smtClean="0"/>
              <a:t>               </a:t>
            </a:r>
            <a:br>
              <a:rPr lang="ru-RU" sz="3200" b="1" dirty="0" smtClean="0"/>
            </a:br>
            <a:r>
              <a:rPr lang="ru-RU" sz="3200" b="1" dirty="0" smtClean="0"/>
              <a:t>Памятники </a:t>
            </a:r>
            <a:r>
              <a:rPr lang="ru-RU" sz="3200" b="1" dirty="0" smtClean="0"/>
              <a:t>культуры </a:t>
            </a:r>
            <a:r>
              <a:rPr lang="ru-RU" sz="3200" b="1" dirty="0" smtClean="0"/>
              <a:t>России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58200" cy="49530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229100"/>
                <a:gridCol w="4229100"/>
              </a:tblGrid>
              <a:tr h="762000"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Памятник культуры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Когда создан. Правитель, в годы правления которого создан памятник. Где находится.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86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Благовещенский собор Московского Кремля.</a:t>
                      </a:r>
                    </a:p>
                    <a:p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 указу Ивана Третьего.</a:t>
                      </a:r>
                    </a:p>
                    <a:p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1484 - 1489 годы.</a:t>
                      </a:r>
                    </a:p>
                    <a:p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Строили псковские мастера.</a:t>
                      </a:r>
                    </a:p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3794" name="Picture 2" descr="https://xn--j1ahfl.xn--p1ai/data/images/u171777/t1519521357b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95600"/>
            <a:ext cx="4191000" cy="3143250"/>
          </a:xfrm>
          <a:prstGeom prst="rect">
            <a:avLst/>
          </a:prstGeom>
          <a:noFill/>
        </p:spPr>
      </p:pic>
      <p:pic>
        <p:nvPicPr>
          <p:cNvPr id="5" name="Picture 2" descr="https://educat.samregion.ru/upload/resize_cache/iblock/d34/150_120_2/d34453ec2d3b382b818d03d65ee9ac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"/>
            <a:ext cx="1866900" cy="1493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792162"/>
          </a:xfrm>
        </p:spPr>
        <p:txBody>
          <a:bodyPr/>
          <a:lstStyle/>
          <a:p>
            <a:pPr algn="r"/>
            <a:r>
              <a:rPr lang="ru-RU" sz="3200" b="1" dirty="0" smtClean="0"/>
              <a:t>               </a:t>
            </a:r>
            <a:br>
              <a:rPr lang="ru-RU" sz="3200" b="1" dirty="0" smtClean="0"/>
            </a:br>
            <a:r>
              <a:rPr lang="ru-RU" sz="3200" b="1" dirty="0" smtClean="0"/>
              <a:t>Памятники </a:t>
            </a:r>
            <a:r>
              <a:rPr lang="ru-RU" sz="3200" b="1" dirty="0" smtClean="0"/>
              <a:t>культуры </a:t>
            </a:r>
            <a:r>
              <a:rPr lang="ru-RU" sz="3200" b="1" dirty="0" smtClean="0"/>
              <a:t>России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58200" cy="49530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229100"/>
                <a:gridCol w="4229100"/>
              </a:tblGrid>
              <a:tr h="762000"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Памятник культуры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Когда создан. Правитель, в годы правления которого создан памятник. Где находится.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86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Дмитриевский (Дмитровский) собор.</a:t>
                      </a:r>
                    </a:p>
                    <a:p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1194 -1197 годы.</a:t>
                      </a:r>
                    </a:p>
                    <a:p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Всеволод Большое Гнездо.</a:t>
                      </a:r>
                    </a:p>
                    <a:p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Город Владимир</a:t>
                      </a:r>
                    </a:p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https://xn--j1ahfl.xn--p1ai/data/images/u171777/t1519521357a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590800"/>
            <a:ext cx="3124200" cy="3819525"/>
          </a:xfrm>
          <a:prstGeom prst="rect">
            <a:avLst/>
          </a:prstGeom>
          <a:noFill/>
        </p:spPr>
      </p:pic>
      <p:pic>
        <p:nvPicPr>
          <p:cNvPr id="5" name="Picture 2" descr="https://educat.samregion.ru/upload/resize_cache/iblock/d34/150_120_2/d34453ec2d3b382b818d03d65ee9ac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"/>
            <a:ext cx="1866900" cy="1493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792162"/>
          </a:xfrm>
        </p:spPr>
        <p:txBody>
          <a:bodyPr/>
          <a:lstStyle/>
          <a:p>
            <a:pPr algn="r"/>
            <a:r>
              <a:rPr lang="ru-RU" sz="3200" b="1" dirty="0" smtClean="0"/>
              <a:t>               </a:t>
            </a:r>
            <a:br>
              <a:rPr lang="ru-RU" sz="3200" b="1" dirty="0" smtClean="0"/>
            </a:br>
            <a:r>
              <a:rPr lang="ru-RU" sz="3200" b="1" dirty="0" smtClean="0"/>
              <a:t>Памятники </a:t>
            </a:r>
            <a:r>
              <a:rPr lang="ru-RU" sz="3200" b="1" dirty="0" smtClean="0"/>
              <a:t>культуры </a:t>
            </a:r>
            <a:r>
              <a:rPr lang="ru-RU" sz="3200" b="1" dirty="0" smtClean="0"/>
              <a:t>России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58200" cy="48006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229100"/>
                <a:gridCol w="4229100"/>
              </a:tblGrid>
              <a:tr h="762000"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Памятник культуры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Когда создан. Правитель, в годы правления которого создан памятник. Где находится.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62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Успенский собор.</a:t>
                      </a:r>
                    </a:p>
                    <a:p>
                      <a:r>
                        <a:rPr lang="ru-RU" sz="2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1158 год.</a:t>
                      </a:r>
                    </a:p>
                    <a:p>
                      <a:r>
                        <a:rPr lang="ru-RU" sz="2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Андрей Боголюбский.</a:t>
                      </a:r>
                    </a:p>
                    <a:p>
                      <a:r>
                        <a:rPr lang="ru-RU" sz="2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Город Владимир.</a:t>
                      </a:r>
                    </a:p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9698" name="Picture 2" descr="https://xn--j1ahfl.xn--p1ai/data/images/u171777/t1519521357a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71800"/>
            <a:ext cx="4149857" cy="3048000"/>
          </a:xfrm>
          <a:prstGeom prst="rect">
            <a:avLst/>
          </a:prstGeom>
          <a:noFill/>
        </p:spPr>
      </p:pic>
      <p:pic>
        <p:nvPicPr>
          <p:cNvPr id="11" name="Picture 2" descr="https://educat.samregion.ru/upload/resize_cache/iblock/d34/150_120_2/d34453ec2d3b382b818d03d65ee9ac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"/>
            <a:ext cx="1866900" cy="1493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792162"/>
          </a:xfrm>
        </p:spPr>
        <p:txBody>
          <a:bodyPr/>
          <a:lstStyle/>
          <a:p>
            <a:pPr algn="r"/>
            <a:r>
              <a:rPr lang="ru-RU" sz="3200" b="1" dirty="0" smtClean="0"/>
              <a:t>               </a:t>
            </a:r>
            <a:br>
              <a:rPr lang="ru-RU" sz="3200" b="1" dirty="0" smtClean="0"/>
            </a:br>
            <a:r>
              <a:rPr lang="ru-RU" sz="3200" b="1" dirty="0" smtClean="0"/>
              <a:t>Памятники </a:t>
            </a:r>
            <a:r>
              <a:rPr lang="ru-RU" sz="3200" b="1" dirty="0" smtClean="0"/>
              <a:t>культуры </a:t>
            </a:r>
            <a:r>
              <a:rPr lang="ru-RU" sz="3200" b="1" dirty="0" smtClean="0"/>
              <a:t>России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58200" cy="47244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229100"/>
                <a:gridCol w="4229100"/>
              </a:tblGrid>
              <a:tr h="762000"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Памятник культуры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Когда создан. Правитель, в годы правления которого создан памятник. Где находится.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Успенский собор.</a:t>
                      </a:r>
                    </a:p>
                    <a:p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1158 год.</a:t>
                      </a:r>
                    </a:p>
                    <a:p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Андрей Боголюбский.</a:t>
                      </a:r>
                    </a:p>
                    <a:p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Город Владимир.</a:t>
                      </a:r>
                      <a:endParaRPr lang="ru-RU" sz="2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https://xn--j1ahfl.xn--p1ai/data/images/u171777/t1519521357a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819400"/>
            <a:ext cx="4038600" cy="2667000"/>
          </a:xfrm>
          <a:prstGeom prst="rect">
            <a:avLst/>
          </a:prstGeom>
          <a:noFill/>
        </p:spPr>
      </p:pic>
      <p:pic>
        <p:nvPicPr>
          <p:cNvPr id="5" name="Picture 2" descr="https://educat.samregion.ru/upload/resize_cache/iblock/d34/150_120_2/d34453ec2d3b382b818d03d65ee9ac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"/>
            <a:ext cx="1866900" cy="1493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792162"/>
          </a:xfrm>
        </p:spPr>
        <p:txBody>
          <a:bodyPr/>
          <a:lstStyle/>
          <a:p>
            <a:pPr algn="r"/>
            <a:r>
              <a:rPr lang="ru-RU" sz="3200" b="1" dirty="0" smtClean="0"/>
              <a:t>               </a:t>
            </a:r>
            <a:br>
              <a:rPr lang="ru-RU" sz="3200" b="1" dirty="0" smtClean="0"/>
            </a:br>
            <a:r>
              <a:rPr lang="ru-RU" sz="3200" b="1" dirty="0" smtClean="0"/>
              <a:t>Памятники </a:t>
            </a:r>
            <a:r>
              <a:rPr lang="ru-RU" sz="3200" b="1" dirty="0" smtClean="0"/>
              <a:t>культуры </a:t>
            </a:r>
            <a:r>
              <a:rPr lang="ru-RU" sz="3200" b="1" dirty="0" smtClean="0"/>
              <a:t>России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58200" cy="48768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229100"/>
                <a:gridCol w="4229100"/>
              </a:tblGrid>
              <a:tr h="762000"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Памятник культуры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Когда создан. Правитель, в годы правления которого создан памятник. Где находится.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4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Фрески Успенского собора во Владимире.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4" name="Picture 2" descr="https://xn--j1ahfl.xn--p1ai/data/images/u171777/t1519521357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895600"/>
            <a:ext cx="4165326" cy="2895600"/>
          </a:xfrm>
          <a:prstGeom prst="rect">
            <a:avLst/>
          </a:prstGeom>
          <a:noFill/>
        </p:spPr>
      </p:pic>
      <p:pic>
        <p:nvPicPr>
          <p:cNvPr id="5" name="Picture 2" descr="https://educat.samregion.ru/upload/resize_cache/iblock/d34/150_120_2/d34453ec2d3b382b818d03d65ee9ac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"/>
            <a:ext cx="1866900" cy="1493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792162"/>
          </a:xfrm>
        </p:spPr>
        <p:txBody>
          <a:bodyPr/>
          <a:lstStyle/>
          <a:p>
            <a:pPr algn="r"/>
            <a:r>
              <a:rPr lang="ru-RU" sz="3200" b="1" dirty="0" smtClean="0"/>
              <a:t>               </a:t>
            </a:r>
            <a:br>
              <a:rPr lang="ru-RU" sz="3200" b="1" dirty="0" smtClean="0"/>
            </a:br>
            <a:r>
              <a:rPr lang="ru-RU" sz="3200" b="1" dirty="0" smtClean="0"/>
              <a:t>Памятники </a:t>
            </a:r>
            <a:r>
              <a:rPr lang="ru-RU" sz="3200" b="1" dirty="0" smtClean="0"/>
              <a:t>культуры </a:t>
            </a:r>
            <a:r>
              <a:rPr lang="ru-RU" sz="3200" b="1" dirty="0" smtClean="0"/>
              <a:t>России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58200" cy="49530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229100"/>
                <a:gridCol w="4229100"/>
              </a:tblGrid>
              <a:tr h="762000"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Памятник культуры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Когда создан. Правитель, в годы правления которого создан памятник. Где находится.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86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Успенский Собор Киево-Печерской Лавры.</a:t>
                      </a:r>
                    </a:p>
                    <a:p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Заложен в 1073 году.</a:t>
                      </a:r>
                    </a:p>
                    <a:p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 князе Святославе Ярославиче.</a:t>
                      </a:r>
                    </a:p>
                    <a:p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Город Киев.</a:t>
                      </a:r>
                    </a:p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8" name="Picture 2" descr="https://xn--j1ahfl.xn--p1ai/data/images/u171777/t1519521357a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559" y="3041766"/>
            <a:ext cx="4228841" cy="2825634"/>
          </a:xfrm>
          <a:prstGeom prst="rect">
            <a:avLst/>
          </a:prstGeom>
          <a:noFill/>
        </p:spPr>
      </p:pic>
      <p:pic>
        <p:nvPicPr>
          <p:cNvPr id="5" name="Picture 2" descr="https://educat.samregion.ru/upload/resize_cache/iblock/d34/150_120_2/d34453ec2d3b382b818d03d65ee9ac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"/>
            <a:ext cx="1866900" cy="1493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792162"/>
          </a:xfrm>
        </p:spPr>
        <p:txBody>
          <a:bodyPr/>
          <a:lstStyle/>
          <a:p>
            <a:pPr algn="r"/>
            <a:r>
              <a:rPr lang="ru-RU" sz="3200" b="1" dirty="0" smtClean="0"/>
              <a:t>               </a:t>
            </a:r>
            <a:br>
              <a:rPr lang="ru-RU" sz="3200" b="1" dirty="0" smtClean="0"/>
            </a:br>
            <a:r>
              <a:rPr lang="ru-RU" sz="3200" b="1" dirty="0" smtClean="0"/>
              <a:t>Памятники </a:t>
            </a:r>
            <a:r>
              <a:rPr lang="ru-RU" sz="3200" b="1" dirty="0" smtClean="0"/>
              <a:t>культуры </a:t>
            </a:r>
            <a:r>
              <a:rPr lang="ru-RU" sz="3200" b="1" dirty="0" smtClean="0"/>
              <a:t>России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58200" cy="50292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229100"/>
                <a:gridCol w="4229100"/>
              </a:tblGrid>
              <a:tr h="762000"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Памятник культуры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Когда создан. Правитель, в годы правления которого создан памятник. Где находится.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Золотые ворота.</a:t>
                      </a:r>
                    </a:p>
                    <a:p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1164 год.</a:t>
                      </a:r>
                    </a:p>
                    <a:p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Андрей Боголюбский.</a:t>
                      </a:r>
                    </a:p>
                    <a:p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Город Владимир.</a:t>
                      </a:r>
                    </a:p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22" name="Picture 2" descr="https://xn--j1ahfl.xn--p1ai/data/images/u171777/t1519521357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895600"/>
            <a:ext cx="4165598" cy="3124200"/>
          </a:xfrm>
          <a:prstGeom prst="rect">
            <a:avLst/>
          </a:prstGeom>
          <a:noFill/>
        </p:spPr>
      </p:pic>
      <p:pic>
        <p:nvPicPr>
          <p:cNvPr id="5" name="Picture 2" descr="https://educat.samregion.ru/upload/resize_cache/iblock/d34/150_120_2/d34453ec2d3b382b818d03d65ee9ac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"/>
            <a:ext cx="1866900" cy="1493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792162"/>
          </a:xfrm>
        </p:spPr>
        <p:txBody>
          <a:bodyPr/>
          <a:lstStyle/>
          <a:p>
            <a:pPr algn="r"/>
            <a:r>
              <a:rPr lang="ru-RU" sz="3200" b="1" dirty="0" smtClean="0"/>
              <a:t>               </a:t>
            </a:r>
            <a:br>
              <a:rPr lang="ru-RU" sz="3200" b="1" dirty="0" smtClean="0"/>
            </a:br>
            <a:r>
              <a:rPr lang="ru-RU" sz="3200" b="1" dirty="0" smtClean="0"/>
              <a:t>Памятники </a:t>
            </a:r>
            <a:r>
              <a:rPr lang="ru-RU" sz="3200" b="1" dirty="0" smtClean="0"/>
              <a:t>культуры </a:t>
            </a:r>
            <a:r>
              <a:rPr lang="ru-RU" sz="3200" b="1" dirty="0" smtClean="0"/>
              <a:t>России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58200" cy="49530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229100"/>
                <a:gridCol w="4229100"/>
              </a:tblGrid>
              <a:tr h="762000"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Памятник культуры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Когда создан. Правитель, в годы правления которого создан памятник. Где находится.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86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Золотые ворота.</a:t>
                      </a:r>
                    </a:p>
                    <a:p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1019 - 1026 годы.</a:t>
                      </a:r>
                    </a:p>
                    <a:p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Ярослав Мудрый.</a:t>
                      </a:r>
                    </a:p>
                    <a:p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Город Киев.</a:t>
                      </a:r>
                    </a:p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46" name="Picture 2" descr="https://xn--j1ahfl.xn--p1ai/data/images/u171777/t1519521357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971800"/>
            <a:ext cx="3993367" cy="2667000"/>
          </a:xfrm>
          <a:prstGeom prst="rect">
            <a:avLst/>
          </a:prstGeom>
          <a:noFill/>
        </p:spPr>
      </p:pic>
      <p:pic>
        <p:nvPicPr>
          <p:cNvPr id="5" name="Picture 2" descr="https://educat.samregion.ru/upload/resize_cache/iblock/d34/150_120_2/d34453ec2d3b382b818d03d65ee9ac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"/>
            <a:ext cx="1866900" cy="1493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792162"/>
          </a:xfrm>
        </p:spPr>
        <p:txBody>
          <a:bodyPr/>
          <a:lstStyle/>
          <a:p>
            <a:pPr algn="r"/>
            <a:r>
              <a:rPr lang="ru-RU" sz="3200" b="1" dirty="0" smtClean="0"/>
              <a:t>               </a:t>
            </a:r>
            <a:br>
              <a:rPr lang="ru-RU" sz="3200" b="1" dirty="0" smtClean="0"/>
            </a:br>
            <a:r>
              <a:rPr lang="ru-RU" sz="3200" b="1" dirty="0" smtClean="0"/>
              <a:t>Памятники </a:t>
            </a:r>
            <a:r>
              <a:rPr lang="ru-RU" sz="3200" b="1" dirty="0" smtClean="0"/>
              <a:t>культуры </a:t>
            </a:r>
            <a:r>
              <a:rPr lang="ru-RU" sz="3200" b="1" dirty="0" smtClean="0"/>
              <a:t>России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58200" cy="50292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229100"/>
                <a:gridCol w="4229100"/>
              </a:tblGrid>
              <a:tr h="762000"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Памятник культуры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Когда создан. Правитель, в годы правления которого создан памятник. Где находится.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Церковь Покрова на Нерли.</a:t>
                      </a:r>
                    </a:p>
                    <a:p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Андрей Боголюбский.</a:t>
                      </a:r>
                    </a:p>
                    <a:p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 век.</a:t>
                      </a:r>
                    </a:p>
                    <a:p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Село Боголюбово.</a:t>
                      </a:r>
                    </a:p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170" name="Picture 2" descr="https://xn--j1ahfl.xn--p1ai/data/images/u171777/t1519521357a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514600"/>
            <a:ext cx="2762250" cy="4143376"/>
          </a:xfrm>
          <a:prstGeom prst="rect">
            <a:avLst/>
          </a:prstGeom>
          <a:noFill/>
        </p:spPr>
      </p:pic>
      <p:pic>
        <p:nvPicPr>
          <p:cNvPr id="5" name="Picture 2" descr="https://educat.samregion.ru/upload/resize_cache/iblock/d34/150_120_2/d34453ec2d3b382b818d03d65ee9ac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"/>
            <a:ext cx="1866900" cy="1493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/>
  </p:transition>
</p:sld>
</file>

<file path=ppt/theme/theme1.xml><?xml version="1.0" encoding="utf-8"?>
<a:theme xmlns:a="http://schemas.openxmlformats.org/drawingml/2006/main" name="Тема Росс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Россия</Template>
  <TotalTime>27</TotalTime>
  <Words>588</Words>
  <Application>Microsoft Office PowerPoint</Application>
  <PresentationFormat>Экран (4:3)</PresentationFormat>
  <Paragraphs>121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Россия</vt:lpstr>
      <vt:lpstr>Работа с иллюстративным материалом</vt:lpstr>
      <vt:lpstr>                Памятники культуры России  </vt:lpstr>
      <vt:lpstr>                Памятники культуры России  </vt:lpstr>
      <vt:lpstr>                Памятники культуры России  </vt:lpstr>
      <vt:lpstr>                Памятники культуры России  </vt:lpstr>
      <vt:lpstr>                Памятники культуры России  </vt:lpstr>
      <vt:lpstr>                Памятники культуры России  </vt:lpstr>
      <vt:lpstr>                Памятники культуры России  </vt:lpstr>
      <vt:lpstr>                Памятники культуры России  </vt:lpstr>
      <vt:lpstr>                Памятники культуры России  </vt:lpstr>
      <vt:lpstr>                Памятники культуры России  </vt:lpstr>
      <vt:lpstr>                Памятники культуры России  </vt:lpstr>
      <vt:lpstr>                Памятники культуры России  </vt:lpstr>
      <vt:lpstr>                Памятники культуры России  </vt:lpstr>
      <vt:lpstr>                Памятники культуры России  </vt:lpstr>
      <vt:lpstr>                Памятники культуры России  </vt:lpstr>
      <vt:lpstr>                Памятники культуры России  </vt:lpstr>
      <vt:lpstr>                Памятники культуры России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иллюстративным материалом</dc:title>
  <cp:lastModifiedBy>Наталья</cp:lastModifiedBy>
  <cp:revision>4</cp:revision>
  <dcterms:modified xsi:type="dcterms:W3CDTF">2018-04-09T15:03:14Z</dcterms:modified>
</cp:coreProperties>
</file>