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Проектная работа</a:t>
            </a:r>
            <a:br>
              <a:rPr lang="ru-RU" dirty="0" smtClean="0"/>
            </a:br>
            <a:r>
              <a:rPr lang="ru-RU" dirty="0" err="1" smtClean="0"/>
              <a:t>Каррамовой</a:t>
            </a:r>
            <a:r>
              <a:rPr lang="ru-RU" dirty="0" smtClean="0"/>
              <a:t> </a:t>
            </a:r>
            <a:r>
              <a:rPr lang="ru-RU" dirty="0" err="1" smtClean="0"/>
              <a:t>Дилары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ru-RU" b="1" dirty="0" smtClean="0">
                <a:solidFill>
                  <a:schemeClr val="tx2"/>
                </a:solidFill>
              </a:rPr>
              <a:t>Экология водного объекта речки </a:t>
            </a:r>
            <a:r>
              <a:rPr lang="ru-RU" b="1" dirty="0" err="1" smtClean="0">
                <a:solidFill>
                  <a:schemeClr val="tx2"/>
                </a:solidFill>
              </a:rPr>
              <a:t>шаранки</a:t>
            </a:r>
            <a:endParaRPr lang="ru-RU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65456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Загрязнение воды представляет собой серьезную проблему для экологии Земли. И ее стоит решать как в больших масштабах – на уровне государств и предприятий, так и в маленьких – на уровне каждого человеческого существа.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flipV="1">
            <a:off x="457200" y="6126163"/>
            <a:ext cx="8229600" cy="45719"/>
          </a:xfrm>
          <a:blipFill>
            <a:blip r:embed="rId2"/>
            <a:tile tx="0" ty="0" sx="100000" sy="100000" flip="none" algn="tl"/>
          </a:blipFill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ГЛАВНЫЕ ПРИЧИНЫ ЗАГРЯЗНЕНИЯ Р.ШАРАНКИ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400" dirty="0" smtClean="0"/>
              <a:t>1.</a:t>
            </a:r>
            <a:r>
              <a:rPr lang="ru-RU" sz="1400" b="1" dirty="0" smtClean="0"/>
              <a:t> </a:t>
            </a:r>
            <a:r>
              <a:rPr lang="ru-RU" sz="2400" b="1" dirty="0" smtClean="0"/>
              <a:t>СТОЧНЫЕ ВОДЫ</a:t>
            </a:r>
          </a:p>
          <a:p>
            <a:r>
              <a:rPr lang="ru-RU" sz="2400" dirty="0" smtClean="0"/>
              <a:t>Бытовые сточные воды нередко содержат синтетические моющие средства, которые попадают в </a:t>
            </a:r>
            <a:r>
              <a:rPr lang="ru-RU" sz="2400" dirty="0" smtClean="0"/>
              <a:t>речку </a:t>
            </a:r>
            <a:r>
              <a:rPr lang="ru-RU" sz="2400" dirty="0" err="1" smtClean="0"/>
              <a:t>Шаранку</a:t>
            </a:r>
            <a:r>
              <a:rPr lang="ru-RU" sz="2400" dirty="0" smtClean="0"/>
              <a:t> благодаря близживущим </a:t>
            </a:r>
            <a:r>
              <a:rPr lang="ru-RU" sz="2400" dirty="0" err="1" smtClean="0"/>
              <a:t>шаранцам</a:t>
            </a:r>
            <a:r>
              <a:rPr lang="ru-RU" sz="2400" dirty="0" smtClean="0"/>
              <a:t> и не только. Люди издалека приезжают сюда, чтобы помыть свои автомобили . Моют абсолютно все, вплоть до домашних ковров . </a:t>
            </a:r>
            <a:r>
              <a:rPr lang="ru-RU" sz="2400" dirty="0" smtClean="0"/>
              <a:t>Скопления неорганических веществ влияет на водных обитателей, и уменьшают количество кислорода воде, что приводит к образованию так называемых «мертвых зон», которых в мире уже около 400.</a:t>
            </a:r>
            <a:endParaRPr lang="ru-RU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КИСЛОТНЫЕ ДОЖДИ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Кислотные дожди возникают в результате попадания в атмосферу отработанных газов, выпускаемых </a:t>
            </a:r>
            <a:r>
              <a:rPr lang="ru-RU" sz="2400" dirty="0" smtClean="0"/>
              <a:t>предприятием ГАЗПРОМ, расположенный на территории </a:t>
            </a:r>
            <a:r>
              <a:rPr lang="ru-RU" sz="2400" dirty="0" err="1" smtClean="0"/>
              <a:t>Шаранского</a:t>
            </a:r>
            <a:r>
              <a:rPr lang="ru-RU" sz="2400" dirty="0" smtClean="0"/>
              <a:t> р-на и  </a:t>
            </a:r>
            <a:r>
              <a:rPr lang="ru-RU" sz="2400" dirty="0" smtClean="0"/>
              <a:t>автомобильным транспортом. Эти газы содержат оксиды серы и азота, которые соединяются с влагой и кислородом воздуха и образуют серную и азотную кислоты. Затем эти кислоты выпадают на землю - иногда на расстоянии многих сотен километров от источника загрязнения атмосферы. </a:t>
            </a:r>
            <a:endParaRPr lang="ru-RU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ТВЕРДЫЕ ОТХОДЫ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Если в воде находится большое количество взвешенных твердых веществ, они делают ее непрозрачной для солнечного света и тем самым препятствуют процессу фотосинтеза в </a:t>
            </a:r>
            <a:r>
              <a:rPr lang="ru-RU" sz="2400" dirty="0" smtClean="0"/>
              <a:t>водном бассейне. Это </a:t>
            </a:r>
            <a:r>
              <a:rPr lang="ru-RU" sz="2400" dirty="0" smtClean="0"/>
              <a:t>в свою очередь вызывает нарушения в цепи питания в </a:t>
            </a:r>
            <a:r>
              <a:rPr lang="ru-RU" sz="2400" dirty="0" smtClean="0"/>
              <a:t>речке </a:t>
            </a:r>
            <a:r>
              <a:rPr lang="ru-RU" sz="2400" dirty="0" err="1" smtClean="0"/>
              <a:t>Шаранке</a:t>
            </a:r>
            <a:r>
              <a:rPr lang="ru-RU" sz="2400" dirty="0" smtClean="0"/>
              <a:t>. </a:t>
            </a:r>
            <a:r>
              <a:rPr lang="ru-RU" sz="2400" dirty="0" smtClean="0"/>
              <a:t>Кроме того, твердые отходы вызывают заиливание </a:t>
            </a:r>
            <a:r>
              <a:rPr lang="ru-RU" sz="2400" dirty="0" smtClean="0"/>
              <a:t>речки.</a:t>
            </a:r>
            <a:endParaRPr lang="ru-RU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239</Words>
  <PresentationFormat>Экран (4:3)</PresentationFormat>
  <Paragraphs>10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Проектная работа Каррамовой Дилары </vt:lpstr>
      <vt:lpstr>Загрязнение воды представляет собой серьезную проблему для экологии Земли. И ее стоит решать как в больших масштабах – на уровне государств и предприятий, так и в маленьких – на уровне каждого человеческого существа. </vt:lpstr>
      <vt:lpstr>ГЛАВНЫЕ ПРИЧИНЫ ЗАГРЯЗНЕНИЯ Р.ШАРАНКИ</vt:lpstr>
      <vt:lpstr>КИСЛОТНЫЕ ДОЖДИ</vt:lpstr>
      <vt:lpstr>ТВЕРДЫЕ ОТХОДЫ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Проектная работа Каррамовой Дилары </dc:title>
  <dc:creator>USER</dc:creator>
  <cp:lastModifiedBy>USER</cp:lastModifiedBy>
  <cp:revision>7</cp:revision>
  <dcterms:created xsi:type="dcterms:W3CDTF">2016-04-19T15:52:33Z</dcterms:created>
  <dcterms:modified xsi:type="dcterms:W3CDTF">2016-04-19T16:58:15Z</dcterms:modified>
</cp:coreProperties>
</file>