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2654" autoAdjust="0"/>
  </p:normalViewPr>
  <p:slideViewPr>
    <p:cSldViewPr>
      <p:cViewPr varScale="1">
        <p:scale>
          <a:sx n="69" d="100"/>
          <a:sy n="69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01531-608B-4F7B-B641-38A3F59CB2C3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CD29B-C2C9-4181-96A1-B0804CD029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CD29B-C2C9-4181-96A1-B0804CD029B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9F0E-75A9-4549-BFB4-C3056117E237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1088-E5E0-4820-9709-406C163634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 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 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петровских времен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Асылгузин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Арслан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ученик 8А класса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00131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Петропавловская крепость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8929718" cy="1357322"/>
          </a:xfrm>
        </p:spPr>
        <p:txBody>
          <a:bodyPr>
            <a:noAutofit/>
          </a:bodyPr>
          <a:lstStyle/>
          <a:p>
            <a:pPr indent="360363" algn="l"/>
            <a:r>
              <a:rPr lang="ru-RU" sz="1800" b="1" dirty="0" smtClean="0">
                <a:solidFill>
                  <a:schemeClr val="tx1"/>
                </a:solidFill>
              </a:rPr>
              <a:t>Петропавловская крепость является </a:t>
            </a:r>
            <a:r>
              <a:rPr lang="ru-RU" sz="1800" b="1" dirty="0">
                <a:solidFill>
                  <a:schemeClr val="tx1"/>
                </a:solidFill>
              </a:rPr>
              <a:t>центральной частью туристического похода. Десятки тысяч туристов посещают её каждый день для того, чтобы насладиться красотой и величием.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indent="360363" algn="l"/>
            <a:r>
              <a:rPr lang="ru-RU" sz="1800" b="1" dirty="0" smtClean="0">
                <a:solidFill>
                  <a:schemeClr val="tx1"/>
                </a:solidFill>
              </a:rPr>
              <a:t>Автором </a:t>
            </a:r>
            <a:r>
              <a:rPr lang="ru-RU" sz="1800" b="1" dirty="0">
                <a:solidFill>
                  <a:schemeClr val="tx1"/>
                </a:solidFill>
              </a:rPr>
              <a:t>проекта Петропавловской крепости был российский император Петр I и французский инженер </a:t>
            </a:r>
            <a:r>
              <a:rPr lang="ru-RU" sz="1800" b="1" dirty="0" err="1">
                <a:solidFill>
                  <a:schemeClr val="tx1"/>
                </a:solidFill>
              </a:rPr>
              <a:t>Ламбер</a:t>
            </a:r>
            <a:r>
              <a:rPr lang="ru-RU" sz="1800" b="1" dirty="0">
                <a:solidFill>
                  <a:schemeClr val="tx1"/>
                </a:solidFill>
              </a:rPr>
              <a:t>. Главная функция крепости - защита от нападения шведов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r>
              <a:rPr lang="ru-RU" sz="1800" b="1" dirty="0">
                <a:solidFill>
                  <a:schemeClr val="tx1"/>
                </a:solidFill>
              </a:rPr>
              <a:t> Стены крепости имеют внушительные размеры: высота - 9 м и толщина - 20 м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  <a:r>
              <a:rPr lang="ru-RU" sz="1800" b="1" dirty="0">
                <a:solidFill>
                  <a:schemeClr val="tx1"/>
                </a:solidFill>
              </a:rPr>
              <a:t>  В строительстве были задействованы солдаты, пленные шведы, крестьяне и каторжники. Работа велась круглые сутки, так как опасались нападения шведов. Сам император Петр I руководил строительством.</a:t>
            </a:r>
          </a:p>
        </p:txBody>
      </p:sp>
      <p:pic>
        <p:nvPicPr>
          <p:cNvPr id="4" name="Рисунок 3" descr="презентаци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000108"/>
            <a:ext cx="6000792" cy="294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Летний дворец Петра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резентация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71546"/>
            <a:ext cx="664373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3929066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b="1" dirty="0"/>
              <a:t>Летний дворец считается самым старинным зданием в Санкт-Петербурге. Дворец построили в самом живописном месте Летнего сада.</a:t>
            </a:r>
          </a:p>
          <a:p>
            <a:pPr indent="360363"/>
            <a:r>
              <a:rPr lang="ru-RU" b="1" dirty="0"/>
              <a:t>Проект дворца принадлежит итальянскому архитектору </a:t>
            </a:r>
            <a:r>
              <a:rPr lang="ru-RU" b="1" dirty="0" err="1"/>
              <a:t>Доменико</a:t>
            </a:r>
            <a:r>
              <a:rPr lang="ru-RU" b="1" dirty="0"/>
              <a:t> </a:t>
            </a:r>
            <a:r>
              <a:rPr lang="ru-RU" b="1" dirty="0" err="1"/>
              <a:t>Трезини</a:t>
            </a:r>
            <a:r>
              <a:rPr lang="ru-RU" b="1" dirty="0"/>
              <a:t>, с учетом пожеланий императора Петра I. Летняя резиденция была выполнена в стиле барокко.</a:t>
            </a:r>
          </a:p>
          <a:p>
            <a:pPr indent="360363"/>
            <a:r>
              <a:rPr lang="ru-RU" b="1" dirty="0"/>
              <a:t>Во дворце проживали император и его семья. На первом этаже располагались личные комнаты Петра I, второй этаж занимала его супруга Екатерина и их дети. Петр I  жил в Летнем дворце до самой смерти.</a:t>
            </a:r>
          </a:p>
          <a:p>
            <a:pPr indent="360363"/>
            <a:r>
              <a:rPr lang="ru-RU" b="1" dirty="0"/>
              <a:t>Летний дворец сохранил архитектуру до сегодняшнего дня без изменения. Это одно из немногих зданий, которое Вы можете увидеть в первозданном виде.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Дворец Меньшикова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презентация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857232"/>
            <a:ext cx="621510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50057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b="1" dirty="0"/>
              <a:t>Дворец Александра Дмитриевича Меншикова расположился на Васильевском острове. Он был самым первым зданием в Санкт-Петербурге, выполненным из камня. В то время это казалось диковинкой, так как все здания были построены из дерева.</a:t>
            </a:r>
          </a:p>
          <a:p>
            <a:pPr indent="360363"/>
            <a:r>
              <a:rPr lang="ru-RU" b="1" dirty="0"/>
              <a:t>Князь Меншиков впервые ввел разделения на комнаты по предназначению: кухня, столовая, спальни, токарня. Дворец был выполнен в стиле барокко.</a:t>
            </a:r>
          </a:p>
          <a:p>
            <a:pPr indent="360363"/>
            <a:r>
              <a:rPr lang="ru-RU" b="1" dirty="0"/>
              <a:t>Во дворце часто принимали высокопоставленных послов, царских особ, проводили свадьбы и пиры.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Кунсткамера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презентация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00108"/>
            <a:ext cx="6357982" cy="303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 descr="кунсткам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4071942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b="1" dirty="0"/>
              <a:t>1714 год – </a:t>
            </a:r>
            <a:r>
              <a:rPr lang="ru-RU" b="1" dirty="0" err="1"/>
              <a:t>год</a:t>
            </a:r>
            <a:r>
              <a:rPr lang="ru-RU" b="1" dirty="0"/>
              <a:t> основания музея Кунсткамера. Он стал первым бесплатным музеем в России.</a:t>
            </a:r>
          </a:p>
          <a:p>
            <a:pPr indent="360363"/>
            <a:r>
              <a:rPr lang="ru-RU" b="1" dirty="0"/>
              <a:t>Свои первые экспонаты Петр I купил, когда путешествовал по Европе, где и заинтересовался идеей основать кунсткамеру в России. Это были птицы, рыбы, насекомые и уродцы, хранящиеся заспиртованными в сосудах.</a:t>
            </a:r>
          </a:p>
          <a:p>
            <a:pPr indent="360363"/>
            <a:r>
              <a:rPr lang="ru-RU" b="1" dirty="0"/>
              <a:t>В 1704 году вышел царский указ, по которому всех родившихся и умерших детей-уродцев должны были доставлять в Москву на хранение. Сюда же отправлялись необычные животные, растения</a:t>
            </a:r>
            <a:r>
              <a:rPr lang="ru-RU" b="1" dirty="0" smtClean="0"/>
              <a:t>.</a:t>
            </a:r>
            <a:r>
              <a:rPr lang="ru-RU" b="1" dirty="0"/>
              <a:t> В 1747 году случился сильный пожар, сгорело огромное число экспонатов, на пополнение коллекции ушло 20 лет.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Зимний дворец Петра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резентация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000108"/>
            <a:ext cx="7643866" cy="258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" y="4000504"/>
            <a:ext cx="914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360363">
              <a:tabLst>
                <a:tab pos="360363" algn="l"/>
              </a:tabLst>
            </a:pPr>
            <a:r>
              <a:rPr lang="ru-RU" b="1" dirty="0"/>
              <a:t>Зимний дворец является главной резиденцией семьи Романовых. Был построен по приказу императрицы </a:t>
            </a:r>
            <a:r>
              <a:rPr lang="ru-RU" b="1" dirty="0" smtClean="0"/>
              <a:t>Елизаветы. Она </a:t>
            </a:r>
            <a:r>
              <a:rPr lang="ru-RU" b="1" dirty="0"/>
              <a:t>решила построить самый большой дворец в Европе по площади и по убранству, тем самым утереть нос другим странам. По задумке все комнаты должны были быть отделаны величественно и богато.</a:t>
            </a:r>
          </a:p>
          <a:p>
            <a:pPr marL="263525" indent="360363">
              <a:tabLst>
                <a:tab pos="360363" algn="l"/>
              </a:tabLst>
            </a:pPr>
            <a:r>
              <a:rPr lang="ru-RU" b="1" dirty="0"/>
              <a:t>Елизавета при жизни так и не успела достроить дворец, и строительство и внутренняя отделка продолжились уже при правлении Екатерины II. Работа над внутренним дизайном комнат велась даже при правлении Николая  I.</a:t>
            </a:r>
          </a:p>
          <a:p>
            <a:pPr marL="263525" indent="360363">
              <a:tabLst>
                <a:tab pos="360363" algn="l"/>
              </a:tabLst>
            </a:pPr>
            <a:r>
              <a:rPr lang="ru-RU" b="1" dirty="0"/>
              <a:t>Общая площадь Зимнего дворца составляло 60 тысяч квадратных метров и насчитывало 1084 комнат.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415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Достопримечательности  Санкт-Петербурга  петровских времен</vt:lpstr>
      <vt:lpstr>Петропавловская крепость</vt:lpstr>
      <vt:lpstr>Летний дворец Петра I</vt:lpstr>
      <vt:lpstr>Дворец Меньшикова </vt:lpstr>
      <vt:lpstr>Кунсткамера</vt:lpstr>
      <vt:lpstr>Зимний дворец Петра 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Петропавловская крепость</dc:title>
  <dc:creator>Admin</dc:creator>
  <cp:lastModifiedBy>Admin</cp:lastModifiedBy>
  <cp:revision>10</cp:revision>
  <dcterms:created xsi:type="dcterms:W3CDTF">2019-10-21T14:42:49Z</dcterms:created>
  <dcterms:modified xsi:type="dcterms:W3CDTF">2019-10-21T16:18:41Z</dcterms:modified>
</cp:coreProperties>
</file>