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Когда ты научишься ценить то, что </a:t>
            </a:r>
          </a:p>
          <a:p>
            <a:br>
              <a:rPr lang="ru-RU" dirty="0"/>
            </a:br>
            <a:r>
              <a:rPr lang="ru-RU" dirty="0"/>
              <a:t>ты имеешь – только тогда ты </a:t>
            </a:r>
            <a:br>
              <a:rPr lang="ru-RU" dirty="0"/>
            </a:br>
            <a:r>
              <a:rPr lang="ru-RU" dirty="0"/>
              <a:t>                                                                              ощутишь настоящее счастье.</a:t>
            </a:r>
            <a:br>
              <a:rPr lang="ru-RU" dirty="0"/>
            </a:br>
            <a:br>
              <a:rPr lang="ru-RU" dirty="0"/>
            </a:br>
            <a:endParaRPr lang="ru-RU" dirty="0"/>
          </a:p>
          <a:p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Что такое счастье?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Счастье для каждого человека свое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Для меня счастье заключается в здравии моих близких людей. Счастье, когда ты переступаешь свои страхи, когда видишь над собой </a:t>
            </a:r>
            <a:r>
              <a:rPr lang="ru-RU" dirty="0" err="1"/>
              <a:t>голубое</a:t>
            </a:r>
            <a:r>
              <a:rPr lang="ru-RU" dirty="0"/>
              <a:t> широкое мирное небо,  когда то что у тебя долго не получалось, наконец-то получается ,когда ты приезжаешь к бабушке и ешь еду, приготовленную ею, когда ранней весной идешь в лес и впервые после долгой зимы вдыхаешь вкусный умопомрачающий аромат зелени и первоцветов, счастье это когда ты вот </a:t>
            </a:r>
            <a:r>
              <a:rPr lang="ru-RU" dirty="0" err="1"/>
              <a:t>вот</a:t>
            </a:r>
            <a:r>
              <a:rPr lang="ru-RU" dirty="0"/>
              <a:t> сдашься, но в итоге остаешься стойким и доходишь до финиша.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том что является счастьем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Я обожаю открывать все новое для себя.</a:t>
            </a:r>
          </a:p>
          <a:p>
            <a:r>
              <a:rPr lang="ru-RU" dirty="0"/>
              <a:t>Только в движении, постоянном стремлении вперед можно обрести что то.</a:t>
            </a:r>
          </a:p>
          <a:p>
            <a:r>
              <a:rPr lang="ru-RU" dirty="0"/>
              <a:t>Для меня счастье-это путешествие</a:t>
            </a:r>
          </a:p>
          <a:p>
            <a:r>
              <a:rPr lang="ru-RU" dirty="0"/>
              <a:t>Путешествие не в самом изощренном его понятии, это может быть даже самый обыкновенный поход, но он меняет тебя.</a:t>
            </a:r>
            <a:br>
              <a:rPr lang="ru-RU" dirty="0"/>
            </a:br>
            <a:r>
              <a:rPr lang="ru-RU" dirty="0"/>
              <a:t>Когда приезжаешь домой, ты обнаруживаешь изменения в себе, ты поменялся, ты приобретаешь какие то знания, представления о мире меняются.</a:t>
            </a:r>
            <a:br>
              <a:rPr lang="ru-RU" dirty="0"/>
            </a:br>
            <a:r>
              <a:rPr lang="ru-RU" dirty="0"/>
              <a:t>И в конце концов ты понимаешь, как велик наш мир. И он не крутится вокруг тебя.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Счастье=семья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Все же что бы я ни делала, каких бы счастий от мира не получала бы, самое главное счастье -это здоровье и благополучие семьи, близких людей.</a:t>
            </a:r>
            <a:br>
              <a:rPr lang="ru-RU" dirty="0"/>
            </a:br>
            <a:r>
              <a:rPr lang="ru-RU" dirty="0"/>
              <a:t>Согласитесь какое может быть счастье, когда твои близкие несчастливы?</a:t>
            </a:r>
          </a:p>
        </p:txBody>
      </p:sp>
      <p:pic>
        <p:nvPicPr>
          <p:cNvPr id="5" name="Содержимое 4" descr="DSC_429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2366169"/>
            <a:ext cx="4038600" cy="2692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191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Официальная</vt:lpstr>
      <vt:lpstr>Что такое счастье?</vt:lpstr>
      <vt:lpstr>Счастье для каждого человека свое</vt:lpstr>
      <vt:lpstr>О том что является счастьем</vt:lpstr>
      <vt:lpstr>Счастье=семья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счастье?</dc:title>
  <dc:creator>Пользователь</dc:creator>
  <cp:lastModifiedBy>PC</cp:lastModifiedBy>
  <cp:revision>5</cp:revision>
  <dcterms:created xsi:type="dcterms:W3CDTF">2016-02-02T18:57:20Z</dcterms:created>
  <dcterms:modified xsi:type="dcterms:W3CDTF">2020-01-04T16:57:16Z</dcterms:modified>
</cp:coreProperties>
</file>